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jpe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7" Type="http://schemas.openxmlformats.org/officeDocument/2006/relationships/image" Target="../media/image1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31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81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17.png"/><Relationship Id="rId39" Type="http://schemas.openxmlformats.org/officeDocument/2006/relationships/image" Target="../media/image268.png"/><Relationship Id="rId21" Type="http://schemas.openxmlformats.org/officeDocument/2006/relationships/image" Target="../media/image251.png"/><Relationship Id="rId34" Type="http://schemas.openxmlformats.org/officeDocument/2006/relationships/image" Target="../media/image263.png"/><Relationship Id="rId42" Type="http://schemas.openxmlformats.org/officeDocument/2006/relationships/image" Target="../media/image271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6" Type="http://schemas.openxmlformats.org/officeDocument/2006/relationships/image" Target="../media/image246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40" Type="http://schemas.openxmlformats.org/officeDocument/2006/relationships/image" Target="../media/image269.png"/><Relationship Id="rId45" Type="http://schemas.openxmlformats.org/officeDocument/2006/relationships/image" Target="../media/image274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0.png"/><Relationship Id="rId44" Type="http://schemas.openxmlformats.org/officeDocument/2006/relationships/image" Target="../media/image273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43" Type="http://schemas.openxmlformats.org/officeDocument/2006/relationships/image" Target="../media/image272.png"/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Relationship Id="rId46" Type="http://schemas.openxmlformats.org/officeDocument/2006/relationships/image" Target="../media/image275.png"/><Relationship Id="rId20" Type="http://schemas.openxmlformats.org/officeDocument/2006/relationships/image" Target="../media/image250.png"/><Relationship Id="rId41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3" Type="http://schemas.openxmlformats.org/officeDocument/2006/relationships/image" Target="../media/image217.png"/><Relationship Id="rId21" Type="http://schemas.openxmlformats.org/officeDocument/2006/relationships/image" Target="../media/image308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" Type="http://schemas.openxmlformats.org/officeDocument/2006/relationships/image" Target="../media/image255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57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56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18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7.png"/><Relationship Id="rId17" Type="http://schemas.openxmlformats.org/officeDocument/2006/relationships/image" Target="../media/image322.png"/><Relationship Id="rId2" Type="http://schemas.openxmlformats.org/officeDocument/2006/relationships/image" Target="../media/image309.png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11" Type="http://schemas.openxmlformats.org/officeDocument/2006/relationships/image" Target="../media/image257.png"/><Relationship Id="rId5" Type="http://schemas.openxmlformats.org/officeDocument/2006/relationships/image" Target="../media/image312.png"/><Relationship Id="rId15" Type="http://schemas.openxmlformats.org/officeDocument/2006/relationships/image" Target="../media/image320.png"/><Relationship Id="rId10" Type="http://schemas.openxmlformats.org/officeDocument/2006/relationships/image" Target="../media/image256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24.png"/><Relationship Id="rId7" Type="http://schemas.openxmlformats.org/officeDocument/2006/relationships/image" Target="../media/image327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19.png"/><Relationship Id="rId21" Type="http://schemas.openxmlformats.org/officeDocument/2006/relationships/image" Target="../media/image347.png"/><Relationship Id="rId34" Type="http://schemas.openxmlformats.org/officeDocument/2006/relationships/image" Target="../media/image360.png"/><Relationship Id="rId42" Type="http://schemas.openxmlformats.org/officeDocument/2006/relationships/image" Target="../media/image367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5.png"/><Relationship Id="rId41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40" Type="http://schemas.openxmlformats.org/officeDocument/2006/relationships/image" Target="../media/image36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2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7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Relationship Id="rId35" Type="http://schemas.openxmlformats.org/officeDocument/2006/relationships/image" Target="../media/image361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0.png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1.png"/><Relationship Id="rId18" Type="http://schemas.openxmlformats.org/officeDocument/2006/relationships/image" Target="../media/image385.png"/><Relationship Id="rId26" Type="http://schemas.openxmlformats.org/officeDocument/2006/relationships/image" Target="../media/image321.png"/><Relationship Id="rId39" Type="http://schemas.openxmlformats.org/officeDocument/2006/relationships/image" Target="../media/image404.png"/><Relationship Id="rId21" Type="http://schemas.openxmlformats.org/officeDocument/2006/relationships/image" Target="../media/image388.png"/><Relationship Id="rId34" Type="http://schemas.openxmlformats.org/officeDocument/2006/relationships/image" Target="../media/image400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29" Type="http://schemas.openxmlformats.org/officeDocument/2006/relationships/image" Target="../media/image395.png"/><Relationship Id="rId41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24" Type="http://schemas.openxmlformats.org/officeDocument/2006/relationships/image" Target="../media/image391.png"/><Relationship Id="rId32" Type="http://schemas.openxmlformats.org/officeDocument/2006/relationships/image" Target="../media/image398.png"/><Relationship Id="rId37" Type="http://schemas.openxmlformats.org/officeDocument/2006/relationships/image" Target="../media/image322.png"/><Relationship Id="rId40" Type="http://schemas.openxmlformats.org/officeDocument/2006/relationships/image" Target="../media/image405.png"/><Relationship Id="rId5" Type="http://schemas.openxmlformats.org/officeDocument/2006/relationships/image" Target="../media/image373.png"/><Relationship Id="rId15" Type="http://schemas.openxmlformats.org/officeDocument/2006/relationships/image" Target="../media/image320.png"/><Relationship Id="rId23" Type="http://schemas.openxmlformats.org/officeDocument/2006/relationships/image" Target="../media/image390.png"/><Relationship Id="rId28" Type="http://schemas.openxmlformats.org/officeDocument/2006/relationships/image" Target="../media/image394.png"/><Relationship Id="rId36" Type="http://schemas.openxmlformats.org/officeDocument/2006/relationships/image" Target="../media/image402.png"/><Relationship Id="rId10" Type="http://schemas.openxmlformats.org/officeDocument/2006/relationships/image" Target="../media/image378.png"/><Relationship Id="rId19" Type="http://schemas.openxmlformats.org/officeDocument/2006/relationships/image" Target="../media/image386.png"/><Relationship Id="rId31" Type="http://schemas.openxmlformats.org/officeDocument/2006/relationships/image" Target="../media/image397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Relationship Id="rId22" Type="http://schemas.openxmlformats.org/officeDocument/2006/relationships/image" Target="../media/image389.png"/><Relationship Id="rId27" Type="http://schemas.openxmlformats.org/officeDocument/2006/relationships/image" Target="../media/image393.png"/><Relationship Id="rId30" Type="http://schemas.openxmlformats.org/officeDocument/2006/relationships/image" Target="../media/image396.png"/><Relationship Id="rId35" Type="http://schemas.openxmlformats.org/officeDocument/2006/relationships/image" Target="../media/image401.png"/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12" Type="http://schemas.openxmlformats.org/officeDocument/2006/relationships/image" Target="../media/image380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399.png"/><Relationship Id="rId38" Type="http://schemas.openxmlformats.org/officeDocument/2006/relationships/image" Target="../media/image4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8.png"/><Relationship Id="rId7" Type="http://schemas.openxmlformats.org/officeDocument/2006/relationships/image" Target="../media/image411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315.png"/><Relationship Id="rId4" Type="http://schemas.openxmlformats.org/officeDocument/2006/relationships/image" Target="../media/image409.png"/><Relationship Id="rId9" Type="http://schemas.openxmlformats.org/officeDocument/2006/relationships/image" Target="../media/image3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314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4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3.png"/><Relationship Id="rId7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91.png"/><Relationship Id="rId4" Type="http://schemas.openxmlformats.org/officeDocument/2006/relationships/image" Target="../media/image2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6.png"/><Relationship Id="rId7" Type="http://schemas.openxmlformats.org/officeDocument/2006/relationships/image" Target="../media/image459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8.png"/><Relationship Id="rId10" Type="http://schemas.openxmlformats.org/officeDocument/2006/relationships/image" Target="../media/image462.png"/><Relationship Id="rId4" Type="http://schemas.openxmlformats.org/officeDocument/2006/relationships/image" Target="../media/image457.png"/><Relationship Id="rId9" Type="http://schemas.openxmlformats.org/officeDocument/2006/relationships/image" Target="../media/image4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-8.43985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A68D6-C4CE-57A7-E22D-9140D44A7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5" y="2977805"/>
            <a:ext cx="1682371" cy="22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406910" y="10869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265F9-FE7D-A5A6-6205-83E16363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65" y="4108162"/>
            <a:ext cx="2392869" cy="26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1B73-7032-BFCB-B862-70E956A2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42" y="1483118"/>
            <a:ext cx="2471863" cy="2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274250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07" y="1602562"/>
            <a:ext cx="1920936" cy="24115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12" y="4709148"/>
            <a:ext cx="2256734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84715</TotalTime>
  <Words>1551</Words>
  <Application>Microsoft Office PowerPoint</Application>
  <PresentationFormat>Widescreen</PresentationFormat>
  <Paragraphs>351</Paragraphs>
  <Slides>83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366</cp:revision>
  <dcterms:created xsi:type="dcterms:W3CDTF">2023-07-26T17:49:20Z</dcterms:created>
  <dcterms:modified xsi:type="dcterms:W3CDTF">2025-05-16T00:31:32Z</dcterms:modified>
</cp:coreProperties>
</file>